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440021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67B0"/>
    <a:srgbClr val="FF3EFF"/>
    <a:srgbClr val="0432FE"/>
    <a:srgbClr val="C8FDFB"/>
    <a:srgbClr val="FF7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36"/>
    <p:restoredTop sz="94710"/>
  </p:normalViewPr>
  <p:slideViewPr>
    <p:cSldViewPr snapToGrid="0" snapToObjects="1">
      <p:cViewPr>
        <p:scale>
          <a:sx n="229" d="100"/>
          <a:sy n="229" d="100"/>
        </p:scale>
        <p:origin x="-9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122363"/>
            <a:ext cx="1080016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3602038"/>
            <a:ext cx="1080016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997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13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365125"/>
            <a:ext cx="3105046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365125"/>
            <a:ext cx="913513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909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5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709739"/>
            <a:ext cx="12420184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4589464"/>
            <a:ext cx="1242018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609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1825625"/>
            <a:ext cx="6120091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1825625"/>
            <a:ext cx="6120091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01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365126"/>
            <a:ext cx="12420184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681163"/>
            <a:ext cx="60919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2505075"/>
            <a:ext cx="6091965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681163"/>
            <a:ext cx="61219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2505075"/>
            <a:ext cx="6121966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250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12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53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57200"/>
            <a:ext cx="46444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987426"/>
            <a:ext cx="729010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057400"/>
            <a:ext cx="46444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6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57200"/>
            <a:ext cx="46444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987426"/>
            <a:ext cx="7290108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057400"/>
            <a:ext cx="46444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5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365126"/>
            <a:ext cx="1242018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1825625"/>
            <a:ext cx="124201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6356351"/>
            <a:ext cx="3240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14A06-15F3-6A47-8664-7F681D83172A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6356351"/>
            <a:ext cx="486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6356351"/>
            <a:ext cx="3240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FDD16-BFEB-8945-B9FD-8C3F3D924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199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>
            <a:extLst>
              <a:ext uri="{FF2B5EF4-FFF2-40B4-BE49-F238E27FC236}">
                <a16:creationId xmlns:a16="http://schemas.microsoft.com/office/drawing/2014/main" id="{A4369DB3-AF7A-944C-9B96-05C4816CD4D8}"/>
              </a:ext>
            </a:extLst>
          </p:cNvPr>
          <p:cNvSpPr/>
          <p:nvPr/>
        </p:nvSpPr>
        <p:spPr>
          <a:xfrm>
            <a:off x="2602707" y="4895999"/>
            <a:ext cx="759827" cy="539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A08672-3FFD-B442-BEDD-BA8DD728846A}"/>
              </a:ext>
            </a:extLst>
          </p:cNvPr>
          <p:cNvSpPr txBox="1"/>
          <p:nvPr/>
        </p:nvSpPr>
        <p:spPr>
          <a:xfrm>
            <a:off x="542707" y="364439"/>
            <a:ext cx="1437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Protein Structure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83CED-0BC5-D544-8DEB-21810BAE4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59" y="808298"/>
            <a:ext cx="2100943" cy="21977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A14FFA-BD8E-5148-9BA9-E86FA83DD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644" y="4385486"/>
            <a:ext cx="1600200" cy="1028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A97D4F-D6F3-7F48-8C2A-FBF15D7F88E4}"/>
              </a:ext>
            </a:extLst>
          </p:cNvPr>
          <p:cNvSpPr txBox="1"/>
          <p:nvPr/>
        </p:nvSpPr>
        <p:spPr>
          <a:xfrm>
            <a:off x="514496" y="5516995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Lead Compound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D724C5-3F8E-ED4E-A08D-3CB1D03EE8B0}"/>
              </a:ext>
            </a:extLst>
          </p:cNvPr>
          <p:cNvSpPr txBox="1"/>
          <p:nvPr/>
        </p:nvSpPr>
        <p:spPr>
          <a:xfrm>
            <a:off x="1203143" y="326482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BACE92F-BEEB-9A4A-A40F-AD4FA7AA79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2652154"/>
              </p:ext>
            </p:extLst>
          </p:nvPr>
        </p:nvGraphicFramePr>
        <p:xfrm>
          <a:off x="3703372" y="4793280"/>
          <a:ext cx="2582330" cy="25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33">
                  <a:extLst>
                    <a:ext uri="{9D8B030D-6E8A-4147-A177-3AD203B41FA5}">
                      <a16:colId xmlns:a16="http://schemas.microsoft.com/office/drawing/2014/main" val="901777793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14488537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565850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01531062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696485596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848617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021046567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609754284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013752021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81685509"/>
                    </a:ext>
                  </a:extLst>
                </a:gridCol>
              </a:tblGrid>
              <a:tr h="246652"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432FE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C8FDFB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FF731D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680512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3E815BEB-814A-0543-BD98-93337A6BE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9979" y="3670603"/>
            <a:ext cx="1600200" cy="1028700"/>
          </a:xfrm>
          <a:prstGeom prst="rect">
            <a:avLst/>
          </a:prstGeom>
        </p:spPr>
      </p:pic>
      <p:sp>
        <p:nvSpPr>
          <p:cNvPr id="18" name="Down Arrow 17">
            <a:extLst>
              <a:ext uri="{FF2B5EF4-FFF2-40B4-BE49-F238E27FC236}">
                <a16:creationId xmlns:a16="http://schemas.microsoft.com/office/drawing/2014/main" id="{7B51AB52-30B8-6848-9CBC-CB1683F65D82}"/>
              </a:ext>
            </a:extLst>
          </p:cNvPr>
          <p:cNvSpPr/>
          <p:nvPr/>
        </p:nvSpPr>
        <p:spPr>
          <a:xfrm>
            <a:off x="5806708" y="4430332"/>
            <a:ext cx="160978" cy="331404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8E456A91-B519-444F-9FE9-E5FE50F6248B}"/>
              </a:ext>
            </a:extLst>
          </p:cNvPr>
          <p:cNvSpPr/>
          <p:nvPr/>
        </p:nvSpPr>
        <p:spPr>
          <a:xfrm>
            <a:off x="4778529" y="4218056"/>
            <a:ext cx="160978" cy="543681"/>
          </a:xfrm>
          <a:prstGeom prst="downArrow">
            <a:avLst/>
          </a:prstGeom>
          <a:solidFill>
            <a:srgbClr val="C8FD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3682741C-A002-594F-99A0-ED38032E14A7}"/>
              </a:ext>
            </a:extLst>
          </p:cNvPr>
          <p:cNvSpPr/>
          <p:nvPr/>
        </p:nvSpPr>
        <p:spPr>
          <a:xfrm>
            <a:off x="4262243" y="4260572"/>
            <a:ext cx="160978" cy="501165"/>
          </a:xfrm>
          <a:prstGeom prst="downArrow">
            <a:avLst/>
          </a:prstGeom>
          <a:solidFill>
            <a:srgbClr val="0432F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Table 11">
            <a:extLst>
              <a:ext uri="{FF2B5EF4-FFF2-40B4-BE49-F238E27FC236}">
                <a16:creationId xmlns:a16="http://schemas.microsoft.com/office/drawing/2014/main" id="{C99EF56A-D740-CA46-9746-FA36D5C7C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4378988"/>
              </p:ext>
            </p:extLst>
          </p:nvPr>
        </p:nvGraphicFramePr>
        <p:xfrm>
          <a:off x="3703372" y="5585069"/>
          <a:ext cx="2582330" cy="25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33">
                  <a:extLst>
                    <a:ext uri="{9D8B030D-6E8A-4147-A177-3AD203B41FA5}">
                      <a16:colId xmlns:a16="http://schemas.microsoft.com/office/drawing/2014/main" val="901777793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14488537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565850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01531062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696485596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848617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021046567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609754284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013752021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81685509"/>
                    </a:ext>
                  </a:extLst>
                </a:gridCol>
              </a:tblGrid>
              <a:tr h="246652"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432FE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680512"/>
                  </a:ext>
                </a:extLst>
              </a:tr>
            </a:tbl>
          </a:graphicData>
        </a:graphic>
      </p:graphicFrame>
      <p:graphicFrame>
        <p:nvGraphicFramePr>
          <p:cNvPr id="23" name="Table 11">
            <a:extLst>
              <a:ext uri="{FF2B5EF4-FFF2-40B4-BE49-F238E27FC236}">
                <a16:creationId xmlns:a16="http://schemas.microsoft.com/office/drawing/2014/main" id="{4BE49DAD-F24F-E247-A0C6-8CCDFB2380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7709985"/>
              </p:ext>
            </p:extLst>
          </p:nvPr>
        </p:nvGraphicFramePr>
        <p:xfrm>
          <a:off x="3703372" y="5883250"/>
          <a:ext cx="2582330" cy="25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33">
                  <a:extLst>
                    <a:ext uri="{9D8B030D-6E8A-4147-A177-3AD203B41FA5}">
                      <a16:colId xmlns:a16="http://schemas.microsoft.com/office/drawing/2014/main" val="901777793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14488537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565850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01531062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696485596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848617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021046567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609754284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013752021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81685509"/>
                    </a:ext>
                  </a:extLst>
                </a:gridCol>
              </a:tblGrid>
              <a:tr h="246652"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C8FDFB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680512"/>
                  </a:ext>
                </a:extLst>
              </a:tr>
            </a:tbl>
          </a:graphicData>
        </a:graphic>
      </p:graphicFrame>
      <p:graphicFrame>
        <p:nvGraphicFramePr>
          <p:cNvPr id="24" name="Table 11">
            <a:extLst>
              <a:ext uri="{FF2B5EF4-FFF2-40B4-BE49-F238E27FC236}">
                <a16:creationId xmlns:a16="http://schemas.microsoft.com/office/drawing/2014/main" id="{5E172F2A-83E6-9D45-9D18-3AE6F52495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225840"/>
              </p:ext>
            </p:extLst>
          </p:nvPr>
        </p:nvGraphicFramePr>
        <p:xfrm>
          <a:off x="3703372" y="6176886"/>
          <a:ext cx="2582330" cy="25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33">
                  <a:extLst>
                    <a:ext uri="{9D8B030D-6E8A-4147-A177-3AD203B41FA5}">
                      <a16:colId xmlns:a16="http://schemas.microsoft.com/office/drawing/2014/main" val="901777793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14488537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565850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01531062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696485596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848617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021046567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609754284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013752021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81685509"/>
                    </a:ext>
                  </a:extLst>
                </a:gridCol>
              </a:tblGrid>
              <a:tr h="246652"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FF731D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680512"/>
                  </a:ext>
                </a:extLst>
              </a:tr>
            </a:tbl>
          </a:graphicData>
        </a:graphic>
      </p:graphicFrame>
      <p:sp>
        <p:nvSpPr>
          <p:cNvPr id="25" name="Up-down Arrow 24">
            <a:extLst>
              <a:ext uri="{FF2B5EF4-FFF2-40B4-BE49-F238E27FC236}">
                <a16:creationId xmlns:a16="http://schemas.microsoft.com/office/drawing/2014/main" id="{BD7A4679-C2AA-4D41-A25C-4E0B331FF043}"/>
              </a:ext>
            </a:extLst>
          </p:cNvPr>
          <p:cNvSpPr/>
          <p:nvPr/>
        </p:nvSpPr>
        <p:spPr>
          <a:xfrm>
            <a:off x="4846449" y="5125474"/>
            <a:ext cx="283631" cy="39152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39C11C-9ACA-1F4B-A26F-9CA4487FC2C9}"/>
              </a:ext>
            </a:extLst>
          </p:cNvPr>
          <p:cNvSpPr txBox="1"/>
          <p:nvPr/>
        </p:nvSpPr>
        <p:spPr>
          <a:xfrm>
            <a:off x="4025121" y="5146338"/>
            <a:ext cx="1756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Similarity          Search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E47490F-AB95-9C44-B8E4-C8C87512FC01}"/>
              </a:ext>
            </a:extLst>
          </p:cNvPr>
          <p:cNvSpPr/>
          <p:nvPr/>
        </p:nvSpPr>
        <p:spPr>
          <a:xfrm>
            <a:off x="3561686" y="3592133"/>
            <a:ext cx="2893356" cy="3057682"/>
          </a:xfrm>
          <a:prstGeom prst="round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CF91CD37-1092-FB44-8204-9F9A83065B77}"/>
              </a:ext>
            </a:extLst>
          </p:cNvPr>
          <p:cNvSpPr/>
          <p:nvPr/>
        </p:nvSpPr>
        <p:spPr>
          <a:xfrm>
            <a:off x="6654196" y="4895999"/>
            <a:ext cx="1405469" cy="539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Similar Ligands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E20B16E3-6AAA-BF47-8787-E7BBCA836698}"/>
              </a:ext>
            </a:extLst>
          </p:cNvPr>
          <p:cNvSpPr/>
          <p:nvPr/>
        </p:nvSpPr>
        <p:spPr>
          <a:xfrm>
            <a:off x="2602707" y="1363967"/>
            <a:ext cx="759827" cy="539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Input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FEC65CE4-48FF-2F4D-BF59-66D26BAB104A}"/>
              </a:ext>
            </a:extLst>
          </p:cNvPr>
          <p:cNvSpPr/>
          <p:nvPr/>
        </p:nvSpPr>
        <p:spPr>
          <a:xfrm>
            <a:off x="6651956" y="1363967"/>
            <a:ext cx="1405469" cy="539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Binding Pocket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CE136AD8-B64B-1F40-97B1-AF6B734B8D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1866" y="845918"/>
            <a:ext cx="2692997" cy="2023193"/>
          </a:xfrm>
          <a:prstGeom prst="rect">
            <a:avLst/>
          </a:prstGeom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64C46B8-311A-C14C-9565-3F4A67978126}"/>
              </a:ext>
            </a:extLst>
          </p:cNvPr>
          <p:cNvSpPr/>
          <p:nvPr/>
        </p:nvSpPr>
        <p:spPr>
          <a:xfrm>
            <a:off x="3561686" y="141280"/>
            <a:ext cx="2893356" cy="3057682"/>
          </a:xfrm>
          <a:prstGeom prst="round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4039D1F-21A5-6C40-B053-34A9F74A1DC9}"/>
              </a:ext>
            </a:extLst>
          </p:cNvPr>
          <p:cNvSpPr txBox="1"/>
          <p:nvPr/>
        </p:nvSpPr>
        <p:spPr>
          <a:xfrm>
            <a:off x="4100102" y="351553"/>
            <a:ext cx="1816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Binding-Site Detection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11E0388-BEF3-474D-BBFD-C5DD8DB48D0E}"/>
              </a:ext>
            </a:extLst>
          </p:cNvPr>
          <p:cNvSpPr/>
          <p:nvPr/>
        </p:nvSpPr>
        <p:spPr>
          <a:xfrm>
            <a:off x="8258815" y="141280"/>
            <a:ext cx="2893356" cy="6508535"/>
          </a:xfrm>
          <a:prstGeom prst="round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936ED8A-701F-AC40-BDE4-9F5D3BA3A98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523" r="18193"/>
          <a:stretch/>
        </p:blipFill>
        <p:spPr>
          <a:xfrm>
            <a:off x="8360674" y="1544906"/>
            <a:ext cx="2689639" cy="2699212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FBB1ED0-618E-DA4C-B646-E3372868CAC4}"/>
              </a:ext>
            </a:extLst>
          </p:cNvPr>
          <p:cNvSpPr txBox="1"/>
          <p:nvPr/>
        </p:nvSpPr>
        <p:spPr>
          <a:xfrm>
            <a:off x="8330476" y="351553"/>
            <a:ext cx="2750048" cy="102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/>
              <a:t>Molecular Docking</a:t>
            </a:r>
          </a:p>
          <a:p>
            <a:pPr algn="ctr">
              <a:lnSpc>
                <a:spcPct val="150000"/>
              </a:lnSpc>
            </a:pPr>
            <a:r>
              <a:rPr lang="en-US" sz="1400" dirty="0"/>
              <a:t>Protein–Ligand Interaction Analysis</a:t>
            </a:r>
          </a:p>
          <a:p>
            <a:pPr algn="ctr">
              <a:lnSpc>
                <a:spcPct val="150000"/>
              </a:lnSpc>
            </a:pPr>
            <a:r>
              <a:rPr lang="en-US" sz="1400" dirty="0"/>
              <a:t>Visualization</a:t>
            </a:r>
          </a:p>
        </p:txBody>
      </p:sp>
      <p:pic>
        <p:nvPicPr>
          <p:cNvPr id="40" name="Picture 39" descr="A picture containing blue, colorful&#10;&#10;Description automatically generated">
            <a:extLst>
              <a:ext uri="{FF2B5EF4-FFF2-40B4-BE49-F238E27FC236}">
                <a16:creationId xmlns:a16="http://schemas.microsoft.com/office/drawing/2014/main" id="{D4D8F6FA-9A80-D44D-881A-5C9F0BA66F0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l="9663" t="2579" r="13036" b="18730"/>
          <a:stretch/>
        </p:blipFill>
        <p:spPr>
          <a:xfrm>
            <a:off x="8360674" y="4418743"/>
            <a:ext cx="2689639" cy="17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Right Arrow 40">
            <a:extLst>
              <a:ext uri="{FF2B5EF4-FFF2-40B4-BE49-F238E27FC236}">
                <a16:creationId xmlns:a16="http://schemas.microsoft.com/office/drawing/2014/main" id="{DA46F4D1-ADC3-C445-B23F-5996AE1AAB36}"/>
              </a:ext>
            </a:extLst>
          </p:cNvPr>
          <p:cNvSpPr/>
          <p:nvPr/>
        </p:nvSpPr>
        <p:spPr>
          <a:xfrm>
            <a:off x="11334387" y="3179543"/>
            <a:ext cx="840680" cy="539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Output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F1C5A220-B977-7B4F-B73D-8CD56CC1BA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30837" y="2870200"/>
            <a:ext cx="1549400" cy="11176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9286EAAE-04D3-CE4A-A5DC-1E5E51F29234}"/>
              </a:ext>
            </a:extLst>
          </p:cNvPr>
          <p:cNvSpPr txBox="1"/>
          <p:nvPr/>
        </p:nvSpPr>
        <p:spPr>
          <a:xfrm>
            <a:off x="12412717" y="4089568"/>
            <a:ext cx="1321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Optimized Lead</a:t>
            </a:r>
          </a:p>
        </p:txBody>
      </p:sp>
    </p:spTree>
    <p:extLst>
      <p:ext uri="{BB962C8B-B14F-4D97-AF65-F5344CB8AC3E}">
        <p14:creationId xmlns:p14="http://schemas.microsoft.com/office/powerpoint/2010/main" val="2038499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BACE92F-BEEB-9A4A-A40F-AD4FA7AA79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134017"/>
              </p:ext>
            </p:extLst>
          </p:nvPr>
        </p:nvGraphicFramePr>
        <p:xfrm>
          <a:off x="5372374" y="2360799"/>
          <a:ext cx="2582330" cy="25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33">
                  <a:extLst>
                    <a:ext uri="{9D8B030D-6E8A-4147-A177-3AD203B41FA5}">
                      <a16:colId xmlns:a16="http://schemas.microsoft.com/office/drawing/2014/main" val="901777793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14488537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565850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01531062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696485596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848617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021046567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609754284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013752021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81685509"/>
                    </a:ext>
                  </a:extLst>
                </a:gridCol>
              </a:tblGrid>
              <a:tr h="246652"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432FE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C8FDFB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FF731D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680512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3E815BEB-814A-0543-BD98-93337A6BE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8981" y="1238122"/>
            <a:ext cx="1600200" cy="1028700"/>
          </a:xfrm>
          <a:prstGeom prst="rect">
            <a:avLst/>
          </a:prstGeom>
        </p:spPr>
      </p:pic>
      <p:sp>
        <p:nvSpPr>
          <p:cNvPr id="18" name="Down Arrow 17">
            <a:extLst>
              <a:ext uri="{FF2B5EF4-FFF2-40B4-BE49-F238E27FC236}">
                <a16:creationId xmlns:a16="http://schemas.microsoft.com/office/drawing/2014/main" id="{7B51AB52-30B8-6848-9CBC-CB1683F65D82}"/>
              </a:ext>
            </a:extLst>
          </p:cNvPr>
          <p:cNvSpPr/>
          <p:nvPr/>
        </p:nvSpPr>
        <p:spPr>
          <a:xfrm>
            <a:off x="7475710" y="1997851"/>
            <a:ext cx="160978" cy="331404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8E456A91-B519-444F-9FE9-E5FE50F6248B}"/>
              </a:ext>
            </a:extLst>
          </p:cNvPr>
          <p:cNvSpPr/>
          <p:nvPr/>
        </p:nvSpPr>
        <p:spPr>
          <a:xfrm>
            <a:off x="6447531" y="1785575"/>
            <a:ext cx="160978" cy="543681"/>
          </a:xfrm>
          <a:prstGeom prst="downArrow">
            <a:avLst/>
          </a:prstGeom>
          <a:solidFill>
            <a:srgbClr val="C8FD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3682741C-A002-594F-99A0-ED38032E14A7}"/>
              </a:ext>
            </a:extLst>
          </p:cNvPr>
          <p:cNvSpPr/>
          <p:nvPr/>
        </p:nvSpPr>
        <p:spPr>
          <a:xfrm>
            <a:off x="5931245" y="1828091"/>
            <a:ext cx="160978" cy="501165"/>
          </a:xfrm>
          <a:prstGeom prst="downArrow">
            <a:avLst/>
          </a:prstGeom>
          <a:solidFill>
            <a:srgbClr val="0432F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Table 11">
            <a:extLst>
              <a:ext uri="{FF2B5EF4-FFF2-40B4-BE49-F238E27FC236}">
                <a16:creationId xmlns:a16="http://schemas.microsoft.com/office/drawing/2014/main" id="{C99EF56A-D740-CA46-9746-FA36D5C7C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851554"/>
              </p:ext>
            </p:extLst>
          </p:nvPr>
        </p:nvGraphicFramePr>
        <p:xfrm>
          <a:off x="5372374" y="3152588"/>
          <a:ext cx="2582330" cy="25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33">
                  <a:extLst>
                    <a:ext uri="{9D8B030D-6E8A-4147-A177-3AD203B41FA5}">
                      <a16:colId xmlns:a16="http://schemas.microsoft.com/office/drawing/2014/main" val="901777793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14488537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565850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015310629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1696485596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84861712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2021046567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609754284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3013752021"/>
                    </a:ext>
                  </a:extLst>
                </a:gridCol>
                <a:gridCol w="258233">
                  <a:extLst>
                    <a:ext uri="{9D8B030D-6E8A-4147-A177-3AD203B41FA5}">
                      <a16:colId xmlns:a16="http://schemas.microsoft.com/office/drawing/2014/main" val="581685509"/>
                    </a:ext>
                  </a:extLst>
                </a:gridCol>
              </a:tblGrid>
              <a:tr h="246652"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FF3EFF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C8FDFB"/>
                          </a:solidFill>
                        </a:rPr>
                        <a:t>1</a:t>
                      </a:r>
                      <a:endParaRPr lang="en-US" sz="11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FF731D"/>
                          </a:solidFill>
                        </a:rPr>
                        <a:t>1</a:t>
                      </a:r>
                      <a:endParaRPr lang="en-US" sz="11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680512"/>
                  </a:ext>
                </a:extLst>
              </a:tr>
            </a:tbl>
          </a:graphicData>
        </a:graphic>
      </p:graphicFrame>
      <p:sp>
        <p:nvSpPr>
          <p:cNvPr id="25" name="Up-down Arrow 24">
            <a:extLst>
              <a:ext uri="{FF2B5EF4-FFF2-40B4-BE49-F238E27FC236}">
                <a16:creationId xmlns:a16="http://schemas.microsoft.com/office/drawing/2014/main" id="{BD7A4679-C2AA-4D41-A25C-4E0B331FF043}"/>
              </a:ext>
            </a:extLst>
          </p:cNvPr>
          <p:cNvSpPr/>
          <p:nvPr/>
        </p:nvSpPr>
        <p:spPr>
          <a:xfrm>
            <a:off x="6515451" y="2692993"/>
            <a:ext cx="283631" cy="39152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39C11C-9ACA-1F4B-A26F-9CA4487FC2C9}"/>
              </a:ext>
            </a:extLst>
          </p:cNvPr>
          <p:cNvSpPr txBox="1"/>
          <p:nvPr/>
        </p:nvSpPr>
        <p:spPr>
          <a:xfrm>
            <a:off x="5637690" y="2721098"/>
            <a:ext cx="22107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Similarity            Assessment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2D8F34-F1BE-C94F-813B-ADC153447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481" y="3542982"/>
            <a:ext cx="1536700" cy="1117600"/>
          </a:xfrm>
          <a:prstGeom prst="rect">
            <a:avLst/>
          </a:prstGeom>
        </p:spPr>
      </p:pic>
      <p:sp>
        <p:nvSpPr>
          <p:cNvPr id="35" name="Down Arrow 34">
            <a:extLst>
              <a:ext uri="{FF2B5EF4-FFF2-40B4-BE49-F238E27FC236}">
                <a16:creationId xmlns:a16="http://schemas.microsoft.com/office/drawing/2014/main" id="{58F1D64A-2804-0E40-BAE7-0ABEB38AA493}"/>
              </a:ext>
            </a:extLst>
          </p:cNvPr>
          <p:cNvSpPr/>
          <p:nvPr/>
        </p:nvSpPr>
        <p:spPr>
          <a:xfrm flipV="1">
            <a:off x="7475710" y="3446332"/>
            <a:ext cx="160978" cy="684713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Down Arrow 37">
            <a:extLst>
              <a:ext uri="{FF2B5EF4-FFF2-40B4-BE49-F238E27FC236}">
                <a16:creationId xmlns:a16="http://schemas.microsoft.com/office/drawing/2014/main" id="{C52E956A-415A-9D40-AFEB-3DA291CA11FA}"/>
              </a:ext>
            </a:extLst>
          </p:cNvPr>
          <p:cNvSpPr/>
          <p:nvPr/>
        </p:nvSpPr>
        <p:spPr>
          <a:xfrm flipV="1">
            <a:off x="6447531" y="3446332"/>
            <a:ext cx="160978" cy="206626"/>
          </a:xfrm>
          <a:prstGeom prst="downArrow">
            <a:avLst/>
          </a:prstGeom>
          <a:solidFill>
            <a:srgbClr val="C8FD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Down Arrow 38">
            <a:extLst>
              <a:ext uri="{FF2B5EF4-FFF2-40B4-BE49-F238E27FC236}">
                <a16:creationId xmlns:a16="http://schemas.microsoft.com/office/drawing/2014/main" id="{31BC34A3-310F-0042-8B96-997457C72A69}"/>
              </a:ext>
            </a:extLst>
          </p:cNvPr>
          <p:cNvSpPr/>
          <p:nvPr/>
        </p:nvSpPr>
        <p:spPr>
          <a:xfrm flipV="1">
            <a:off x="6188443" y="3446950"/>
            <a:ext cx="160978" cy="206626"/>
          </a:xfrm>
          <a:prstGeom prst="downArrow">
            <a:avLst/>
          </a:prstGeom>
          <a:solidFill>
            <a:srgbClr val="FF3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19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1098</TotalTime>
  <Words>88</Words>
  <Application>Microsoft Macintosh PowerPoint</Application>
  <PresentationFormat>Custom</PresentationFormat>
  <Paragraphs>75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armin ariamajd</dc:creator>
  <cp:lastModifiedBy>armin ariamajd</cp:lastModifiedBy>
  <cp:revision>12</cp:revision>
  <dcterms:created xsi:type="dcterms:W3CDTF">2021-05-07T01:29:25Z</dcterms:created>
  <dcterms:modified xsi:type="dcterms:W3CDTF">2021-06-16T14:25:00Z</dcterms:modified>
</cp:coreProperties>
</file>

<file path=docProps/thumbnail.jpeg>
</file>